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892A13E-28CF-4025-97AE-74536A48392E}">
          <p14:sldIdLst>
            <p14:sldId id="256"/>
            <p14:sldId id="257"/>
            <p14:sldId id="260"/>
            <p14:sldId id="261"/>
          </p14:sldIdLst>
        </p14:section>
        <p14:section name="Раздел без заголовка" id="{623951E5-A46D-4E18-BF47-189DA926A6B7}">
          <p14:sldIdLst>
            <p14:sldId id="258"/>
            <p14:sldId id="259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 детей с использованием дидактических игр.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71268" y="4559121"/>
            <a:ext cx="3580325" cy="1927538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воспитатель: 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Горюнова Е.В.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86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844899"/>
            <a:ext cx="8534400" cy="3615267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является основным, ведущим видом деятельности детей дошкольного возраста. Дидактическая игра – средство активизации познавательной деятельности дошкольников. Учиться играя! Чтобы маленькие дети овладели необходимыми движениями, речью, разнообразными умениями и навыками, их надо этому научить.   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детей и созданы дидактические игры. Главная их особенность состоит в том, что задание ребенку предлагается в игровой форме. Дети играют, не подозревая, что осваивают какие-то знания, овладевают навыками действий с определенными предметами, учатся культуре общения друг с другом. Любая дидактическая игра содержит познавательную и воспитательную игровые составляющие, игровые действия. </a:t>
            </a:r>
          </a:p>
        </p:txBody>
      </p:sp>
    </p:spTree>
    <p:extLst>
      <p:ext uri="{BB962C8B-B14F-4D97-AF65-F5344CB8AC3E}">
        <p14:creationId xmlns:p14="http://schemas.microsoft.com/office/powerpoint/2010/main" val="4113569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6721" y="5169913"/>
            <a:ext cx="3629182" cy="15070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48411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теории и практике дошкольного воспитания существует следующая классификация дидактических игр: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а) с игрушками и предметами;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настольно-печатные;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в) словесные.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Развитие речи детей  дошкольного возраста при использовании дидактических игр пройдет успешно, если: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Подобрать дидактические игры в соответствии с воспитательными задачами;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Проводить дидактические игры в системе.</a:t>
            </a: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277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2941" y="276076"/>
            <a:ext cx="5640946" cy="81944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Задачи:</a:t>
            </a:r>
            <a:r>
              <a:rPr lang="ru-RU" sz="2800" dirty="0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79227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15414" y="986872"/>
            <a:ext cx="6096000" cy="55797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связную речь, обогащать и активизировать словарный запас, формировать грамматический строй.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Применять дидактические игры в непосредственно-образовательной и свободной деятельности детей для развития связной речи.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Решить эти задачи помогают дидактические игры, которые являются не только игровым методом обучения детей дошкольного возраста, но и самостоятельной игровой деятельностью, а также средством всестороннего развития ребенка.</a:t>
            </a:r>
            <a:endParaRPr lang="ru-RU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167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524" y="347731"/>
            <a:ext cx="7892088" cy="121061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 уголок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96682" y="2150096"/>
            <a:ext cx="4819650" cy="459615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87239" y="2280768"/>
            <a:ext cx="4819652" cy="433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58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2277"/>
            <a:ext cx="8534400" cy="59242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1" y="1094705"/>
            <a:ext cx="5289550" cy="39671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49" y="1931831"/>
            <a:ext cx="5516451" cy="447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7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347730"/>
            <a:ext cx="8534400" cy="682579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75" y="544132"/>
            <a:ext cx="4819650" cy="400211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87" y="2047742"/>
            <a:ext cx="5683877" cy="442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58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1690" y="244698"/>
            <a:ext cx="3912516" cy="1030310"/>
          </a:xfrm>
        </p:spPr>
        <p:txBody>
          <a:bodyPr>
            <a:normAutofit/>
          </a:bodyPr>
          <a:lstStyle/>
          <a:p>
            <a:r>
              <a:rPr lang="ru-RU" dirty="0" smtClean="0"/>
              <a:t>Игры с детьми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8114" y="766340"/>
            <a:ext cx="3103811" cy="41211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07627" y="2761448"/>
            <a:ext cx="3958107" cy="4089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7022" y="2301343"/>
            <a:ext cx="5476792" cy="340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13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56786">
            <a:off x="647064" y="811789"/>
            <a:ext cx="4727846" cy="48021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5676">
            <a:off x="6776775" y="801993"/>
            <a:ext cx="5065690" cy="49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1922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139</TotalTime>
  <Words>155</Words>
  <Application>Microsoft Office PowerPoint</Application>
  <PresentationFormat>Широкоэкранный</PresentationFormat>
  <Paragraphs>23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Century Gothic</vt:lpstr>
      <vt:lpstr>Century Schoolbook</vt:lpstr>
      <vt:lpstr>Times New Roman</vt:lpstr>
      <vt:lpstr>Wingdings 3</vt:lpstr>
      <vt:lpstr>Сектор</vt:lpstr>
      <vt:lpstr>Развитие речи детей с использованием дидактических игр.</vt:lpstr>
      <vt:lpstr>  </vt:lpstr>
      <vt:lpstr>Презентация PowerPoint</vt:lpstr>
      <vt:lpstr> Задачи: </vt:lpstr>
      <vt:lpstr>Речевой уголок</vt:lpstr>
      <vt:lpstr>Дидактические игры</vt:lpstr>
      <vt:lpstr> </vt:lpstr>
      <vt:lpstr>Игры с детьми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речи детей с использованием дидактических игр.</dc:title>
  <dc:creator>МаринаЛена</dc:creator>
  <cp:lastModifiedBy>МаринаЛена</cp:lastModifiedBy>
  <cp:revision>6</cp:revision>
  <dcterms:created xsi:type="dcterms:W3CDTF">2023-11-14T11:35:29Z</dcterms:created>
  <dcterms:modified xsi:type="dcterms:W3CDTF">2023-11-15T08:10:25Z</dcterms:modified>
</cp:coreProperties>
</file>